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  <p:sldId id="359" r:id="rId9"/>
    <p:sldId id="360" r:id="rId10"/>
    <p:sldId id="330" r:id="rId11"/>
    <p:sldId id="331" r:id="rId12"/>
    <p:sldId id="332" r:id="rId13"/>
    <p:sldId id="333" r:id="rId14"/>
    <p:sldId id="361" r:id="rId15"/>
    <p:sldId id="362" r:id="rId16"/>
    <p:sldId id="336" r:id="rId1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DC5"/>
    <a:srgbClr val="760000"/>
    <a:srgbClr val="FF9900"/>
    <a:srgbClr val="CC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8" autoAdjust="0"/>
    <p:restoredTop sz="91429" autoAdjust="0"/>
  </p:normalViewPr>
  <p:slideViewPr>
    <p:cSldViewPr>
      <p:cViewPr>
        <p:scale>
          <a:sx n="100" d="100"/>
          <a:sy n="100" d="100"/>
        </p:scale>
        <p:origin x="-522" y="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1BF7200-7289-43A7-B063-010AF1F800FE}" type="datetimeFigureOut">
              <a:rPr lang="en-US" altLang="en-US"/>
              <a:pPr/>
              <a:t>6/3/2023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3058D94-DB48-4F64-A36D-08C4CC7AC3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5939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B8BC3-0DEF-4D7B-B069-CFB5013D597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934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0746DF-DDA9-4DAE-AC63-3F4B2343C76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45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95223-250A-434B-87F3-F9FDC5FADA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061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08AA9-0E02-45BE-BC73-3C0780559AA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205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168590-582B-4BB0-87E0-D6876173EE0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600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A0B710-2070-4D0E-ABE6-806A9C573E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548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61DE8-B8FB-4954-9423-26DA04EA2F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48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72A116-7873-4149-B12E-EB4FA482939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60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92A336-F018-4E3F-AC17-5B056FCED5A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866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EC570-4683-4F96-BCAF-EA6F33971A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76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B38E13-C95E-48AA-8685-D311A0287E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771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73ADC3A-E8E6-46BF-91DA-4276E0762D6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5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itle 1"/>
          <p:cNvSpPr>
            <a:spLocks noGrp="1"/>
          </p:cNvSpPr>
          <p:nvPr>
            <p:ph type="title"/>
          </p:nvPr>
        </p:nvSpPr>
        <p:spPr>
          <a:xfrm>
            <a:off x="762000" y="1676400"/>
            <a:ext cx="7772400" cy="3124200"/>
          </a:xfrm>
        </p:spPr>
        <p:txBody>
          <a:bodyPr/>
          <a:lstStyle/>
          <a:p>
            <a:r>
              <a:rPr lang="en-US" altLang="en-US" sz="7200" dirty="0" smtClean="0">
                <a:solidFill>
                  <a:schemeClr val="bg1"/>
                </a:solidFill>
              </a:rPr>
              <a:t>With All I Am</a:t>
            </a:r>
            <a:br>
              <a:rPr lang="en-US" altLang="en-US" sz="7200" dirty="0" smtClean="0">
                <a:solidFill>
                  <a:schemeClr val="bg1"/>
                </a:solidFill>
              </a:rPr>
            </a:br>
            <a:r>
              <a:rPr lang="en-US" altLang="en-US" sz="7200" dirty="0" smtClean="0">
                <a:solidFill>
                  <a:schemeClr val="bg1"/>
                </a:solidFill>
              </a:rPr>
              <a:t/>
            </a:r>
            <a:br>
              <a:rPr lang="en-US" altLang="en-US" sz="7200" dirty="0" smtClean="0">
                <a:solidFill>
                  <a:schemeClr val="bg1"/>
                </a:solidFill>
              </a:rPr>
            </a:br>
            <a:r>
              <a:rPr lang="zh-CN" altLang="en-US" sz="7200" dirty="0" smtClean="0">
                <a:solidFill>
                  <a:srgbClr val="760000"/>
                </a:solidFill>
              </a:rPr>
              <a:t>全然为妳</a:t>
            </a:r>
            <a:endParaRPr lang="en-US" altLang="en-US" sz="7200" dirty="0" smtClean="0">
              <a:solidFill>
                <a:srgbClr val="7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itle 1"/>
          <p:cNvSpPr>
            <a:spLocks noGrp="1"/>
          </p:cNvSpPr>
          <p:nvPr>
            <p:ph type="title"/>
          </p:nvPr>
        </p:nvSpPr>
        <p:spPr>
          <a:xfrm>
            <a:off x="695325" y="3048000"/>
            <a:ext cx="7772400" cy="3124200"/>
          </a:xfrm>
        </p:spPr>
        <p:txBody>
          <a:bodyPr/>
          <a:lstStyle/>
          <a:p>
            <a:r>
              <a:rPr lang="en-US" altLang="en-US" sz="4000" smtClean="0">
                <a:solidFill>
                  <a:srgbClr val="760000"/>
                </a:solidFill>
              </a:rPr>
              <a:t>Into Your hands</a:t>
            </a:r>
            <a:br>
              <a:rPr lang="en-US" altLang="en-US" sz="4000" smtClean="0">
                <a:solidFill>
                  <a:srgbClr val="760000"/>
                </a:solidFill>
              </a:rPr>
            </a:br>
            <a:r>
              <a:rPr lang="en-US" altLang="en-US" sz="4000" smtClean="0">
                <a:solidFill>
                  <a:srgbClr val="760000"/>
                </a:solidFill>
              </a:rPr>
              <a:t>I commit again With all I am, for You, Lord</a:t>
            </a:r>
          </a:p>
        </p:txBody>
      </p:sp>
      <p:sp>
        <p:nvSpPr>
          <p:cNvPr id="46084" name="TextBox 2"/>
          <p:cNvSpPr txBox="1">
            <a:spLocks noChangeArrowheads="1"/>
          </p:cNvSpPr>
          <p:nvPr/>
        </p:nvSpPr>
        <p:spPr bwMode="auto">
          <a:xfrm>
            <a:off x="1371600" y="1109663"/>
            <a:ext cx="73310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我將生命 交在你手中</a:t>
            </a:r>
            <a:endParaRPr lang="en-US" altLang="zh-TW" sz="6000" b="1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 獻上一切 給你 主</a:t>
            </a:r>
            <a:endParaRPr lang="en-US" altLang="en-US" sz="60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Title 1"/>
          <p:cNvSpPr>
            <a:spLocks noGrp="1"/>
          </p:cNvSpPr>
          <p:nvPr>
            <p:ph type="title"/>
          </p:nvPr>
        </p:nvSpPr>
        <p:spPr>
          <a:xfrm>
            <a:off x="838200" y="2971800"/>
            <a:ext cx="7772400" cy="3124200"/>
          </a:xfrm>
        </p:spPr>
        <p:txBody>
          <a:bodyPr/>
          <a:lstStyle/>
          <a:p>
            <a:r>
              <a:rPr lang="en-US" altLang="en-US" smtClean="0">
                <a:solidFill>
                  <a:srgbClr val="760000"/>
                </a:solidFill>
              </a:rPr>
              <a:t>You hold my world</a:t>
            </a:r>
            <a:br>
              <a:rPr lang="en-US" altLang="en-US" smtClean="0">
                <a:solidFill>
                  <a:srgbClr val="760000"/>
                </a:solidFill>
              </a:rPr>
            </a:br>
            <a:r>
              <a:rPr lang="en-US" altLang="en-US" smtClean="0">
                <a:solidFill>
                  <a:srgbClr val="760000"/>
                </a:solidFill>
              </a:rPr>
              <a:t>In the palm of Your hand</a:t>
            </a:r>
            <a:br>
              <a:rPr lang="en-US" altLang="en-US" smtClean="0">
                <a:solidFill>
                  <a:srgbClr val="760000"/>
                </a:solidFill>
              </a:rPr>
            </a:br>
            <a:r>
              <a:rPr lang="en-US" altLang="en-US" smtClean="0">
                <a:solidFill>
                  <a:srgbClr val="760000"/>
                </a:solidFill>
              </a:rPr>
              <a:t>And I am Yours forever</a:t>
            </a:r>
          </a:p>
        </p:txBody>
      </p:sp>
      <p:sp>
        <p:nvSpPr>
          <p:cNvPr id="47108" name="TextBox 2"/>
          <p:cNvSpPr txBox="1">
            <a:spLocks noChangeArrowheads="1"/>
          </p:cNvSpPr>
          <p:nvPr/>
        </p:nvSpPr>
        <p:spPr bwMode="auto">
          <a:xfrm>
            <a:off x="962025" y="1038225"/>
            <a:ext cx="752475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我的世界 全在你手裡 </a:t>
            </a:r>
            <a:endParaRPr lang="en-US" altLang="zh-TW" sz="6000" b="1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我屬於你 到永遠</a:t>
            </a:r>
            <a:endParaRPr lang="en-US" altLang="en-US" sz="60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Title 1"/>
          <p:cNvSpPr>
            <a:spLocks noGrp="1"/>
          </p:cNvSpPr>
          <p:nvPr>
            <p:ph type="title"/>
          </p:nvPr>
        </p:nvSpPr>
        <p:spPr>
          <a:xfrm>
            <a:off x="838200" y="2901950"/>
            <a:ext cx="7839075" cy="3124200"/>
          </a:xfrm>
        </p:spPr>
        <p:txBody>
          <a:bodyPr/>
          <a:lstStyle/>
          <a:p>
            <a:r>
              <a:rPr lang="en-US" altLang="en-US" smtClean="0">
                <a:solidFill>
                  <a:srgbClr val="760000"/>
                </a:solidFill>
              </a:rPr>
              <a:t>Jesus I believe in You</a:t>
            </a:r>
            <a:br>
              <a:rPr lang="en-US" altLang="en-US" smtClean="0">
                <a:solidFill>
                  <a:srgbClr val="760000"/>
                </a:solidFill>
              </a:rPr>
            </a:br>
            <a:r>
              <a:rPr lang="en-US" altLang="en-US" smtClean="0">
                <a:solidFill>
                  <a:srgbClr val="760000"/>
                </a:solidFill>
              </a:rPr>
              <a:t>Jesus I belong to You</a:t>
            </a:r>
          </a:p>
        </p:txBody>
      </p:sp>
      <p:sp>
        <p:nvSpPr>
          <p:cNvPr id="48132" name="TextBox 2"/>
          <p:cNvSpPr txBox="1">
            <a:spLocks noChangeArrowheads="1"/>
          </p:cNvSpPr>
          <p:nvPr/>
        </p:nvSpPr>
        <p:spPr bwMode="auto">
          <a:xfrm>
            <a:off x="1865313" y="1219200"/>
            <a:ext cx="57848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耶穌我心相信你 </a:t>
            </a:r>
            <a:endParaRPr lang="en-US" altLang="zh-TW" sz="6000" b="1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耶穌我心屬於你</a:t>
            </a:r>
            <a:endParaRPr lang="en-US" altLang="en-US" sz="60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itle 1"/>
          <p:cNvSpPr>
            <a:spLocks noGrp="1"/>
          </p:cNvSpPr>
          <p:nvPr>
            <p:ph type="title"/>
          </p:nvPr>
        </p:nvSpPr>
        <p:spPr>
          <a:xfrm>
            <a:off x="609600" y="3243263"/>
            <a:ext cx="8458200" cy="3124200"/>
          </a:xfrm>
        </p:spPr>
        <p:txBody>
          <a:bodyPr/>
          <a:lstStyle/>
          <a:p>
            <a:r>
              <a:rPr lang="en-US" altLang="en-US" smtClean="0">
                <a:solidFill>
                  <a:srgbClr val="760000"/>
                </a:solidFill>
              </a:rPr>
              <a:t>You're the reason that I live</a:t>
            </a:r>
            <a:br>
              <a:rPr lang="en-US" altLang="en-US" smtClean="0">
                <a:solidFill>
                  <a:srgbClr val="760000"/>
                </a:solidFill>
              </a:rPr>
            </a:br>
            <a:r>
              <a:rPr lang="en-US" altLang="en-US" smtClean="0">
                <a:solidFill>
                  <a:srgbClr val="760000"/>
                </a:solidFill>
              </a:rPr>
              <a:t>The reason that I sing</a:t>
            </a:r>
            <a:br>
              <a:rPr lang="en-US" altLang="en-US" smtClean="0">
                <a:solidFill>
                  <a:srgbClr val="760000"/>
                </a:solidFill>
              </a:rPr>
            </a:br>
            <a:endParaRPr lang="en-US" altLang="en-US" smtClean="0">
              <a:solidFill>
                <a:srgbClr val="760000"/>
              </a:solidFill>
            </a:endParaRPr>
          </a:p>
        </p:txBody>
      </p:sp>
      <p:sp>
        <p:nvSpPr>
          <p:cNvPr id="49156" name="TextBox 2"/>
          <p:cNvSpPr txBox="1">
            <a:spLocks noChangeArrowheads="1"/>
          </p:cNvSpPr>
          <p:nvPr/>
        </p:nvSpPr>
        <p:spPr bwMode="auto">
          <a:xfrm>
            <a:off x="1849438" y="762000"/>
            <a:ext cx="59785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活著 全都為了你 </a:t>
            </a:r>
            <a:endParaRPr lang="en-US" altLang="zh-TW" sz="6000" b="1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歌唱也為了你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38200" y="2901950"/>
            <a:ext cx="7839075" cy="3124200"/>
          </a:xfrm>
        </p:spPr>
        <p:txBody>
          <a:bodyPr/>
          <a:lstStyle/>
          <a:p>
            <a:r>
              <a:rPr lang="en-US" altLang="en-US" smtClean="0">
                <a:solidFill>
                  <a:srgbClr val="760000"/>
                </a:solidFill>
              </a:rPr>
              <a:t>Jesus I believe in You</a:t>
            </a:r>
            <a:br>
              <a:rPr lang="en-US" altLang="en-US" smtClean="0">
                <a:solidFill>
                  <a:srgbClr val="760000"/>
                </a:solidFill>
              </a:rPr>
            </a:br>
            <a:r>
              <a:rPr lang="en-US" altLang="en-US" smtClean="0">
                <a:solidFill>
                  <a:srgbClr val="760000"/>
                </a:solidFill>
              </a:rPr>
              <a:t>Jesus I belong to You</a:t>
            </a:r>
          </a:p>
        </p:txBody>
      </p:sp>
      <p:sp>
        <p:nvSpPr>
          <p:cNvPr id="50180" name="TextBox 2"/>
          <p:cNvSpPr txBox="1">
            <a:spLocks noChangeArrowheads="1"/>
          </p:cNvSpPr>
          <p:nvPr/>
        </p:nvSpPr>
        <p:spPr bwMode="auto">
          <a:xfrm>
            <a:off x="1865313" y="1219200"/>
            <a:ext cx="57848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耶穌我心相信你 </a:t>
            </a:r>
            <a:endParaRPr lang="en-US" altLang="zh-TW" sz="6000" b="1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耶穌我心屬於你</a:t>
            </a:r>
            <a:endParaRPr lang="en-US" altLang="en-US" sz="60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itle 1"/>
          <p:cNvSpPr>
            <a:spLocks noGrp="1"/>
          </p:cNvSpPr>
          <p:nvPr>
            <p:ph type="title"/>
          </p:nvPr>
        </p:nvSpPr>
        <p:spPr>
          <a:xfrm>
            <a:off x="609600" y="3243263"/>
            <a:ext cx="8458200" cy="3124200"/>
          </a:xfrm>
        </p:spPr>
        <p:txBody>
          <a:bodyPr/>
          <a:lstStyle/>
          <a:p>
            <a:r>
              <a:rPr lang="en-US" altLang="en-US" smtClean="0">
                <a:solidFill>
                  <a:srgbClr val="760000"/>
                </a:solidFill>
              </a:rPr>
              <a:t>You're the reason that I live</a:t>
            </a:r>
            <a:br>
              <a:rPr lang="en-US" altLang="en-US" smtClean="0">
                <a:solidFill>
                  <a:srgbClr val="760000"/>
                </a:solidFill>
              </a:rPr>
            </a:br>
            <a:r>
              <a:rPr lang="en-US" altLang="en-US" smtClean="0">
                <a:solidFill>
                  <a:srgbClr val="760000"/>
                </a:solidFill>
              </a:rPr>
              <a:t>The reason that I sing</a:t>
            </a:r>
            <a:br>
              <a:rPr lang="en-US" altLang="en-US" smtClean="0">
                <a:solidFill>
                  <a:srgbClr val="760000"/>
                </a:solidFill>
              </a:rPr>
            </a:br>
            <a:r>
              <a:rPr lang="en-US" altLang="en-US" smtClean="0">
                <a:solidFill>
                  <a:srgbClr val="760000"/>
                </a:solidFill>
              </a:rPr>
              <a:t>With all I am</a:t>
            </a:r>
          </a:p>
        </p:txBody>
      </p:sp>
      <p:sp>
        <p:nvSpPr>
          <p:cNvPr id="51204" name="TextBox 2"/>
          <p:cNvSpPr txBox="1">
            <a:spLocks noChangeArrowheads="1"/>
          </p:cNvSpPr>
          <p:nvPr/>
        </p:nvSpPr>
        <p:spPr bwMode="auto">
          <a:xfrm>
            <a:off x="1849438" y="762000"/>
            <a:ext cx="59785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活著 全都為了你 </a:t>
            </a:r>
            <a:endParaRPr lang="en-US" altLang="zh-TW" sz="6000" b="1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歌唱也為了你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002060"/>
                </a:solidFill>
              </a:rPr>
              <a:t>全然為你</a:t>
            </a:r>
            <a:r>
              <a:rPr lang="en-US" altLang="zh-TW" sz="6000" b="1">
                <a:solidFill>
                  <a:srgbClr val="002060"/>
                </a:solidFill>
              </a:rPr>
              <a:t>...</a:t>
            </a:r>
            <a:endParaRPr lang="en-US" altLang="en-US" sz="60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itle 1"/>
          <p:cNvSpPr>
            <a:spLocks noGrp="1"/>
          </p:cNvSpPr>
          <p:nvPr>
            <p:ph type="title"/>
          </p:nvPr>
        </p:nvSpPr>
        <p:spPr>
          <a:xfrm>
            <a:off x="1614488" y="3048000"/>
            <a:ext cx="5934075" cy="3124200"/>
          </a:xfrm>
        </p:spPr>
        <p:txBody>
          <a:bodyPr/>
          <a:lstStyle/>
          <a:p>
            <a:r>
              <a:rPr lang="en-US" altLang="en-US" smtClean="0">
                <a:solidFill>
                  <a:srgbClr val="760000"/>
                </a:solidFill>
              </a:rPr>
              <a:t>I will worship</a:t>
            </a:r>
            <a:br>
              <a:rPr lang="en-US" altLang="en-US" smtClean="0">
                <a:solidFill>
                  <a:srgbClr val="760000"/>
                </a:solidFill>
              </a:rPr>
            </a:br>
            <a:r>
              <a:rPr lang="en-US" altLang="en-US" smtClean="0">
                <a:solidFill>
                  <a:srgbClr val="760000"/>
                </a:solidFill>
              </a:rPr>
              <a:t>I will worship You (2X)</a:t>
            </a:r>
          </a:p>
        </p:txBody>
      </p:sp>
      <p:sp>
        <p:nvSpPr>
          <p:cNvPr id="52228" name="TextBox 2"/>
          <p:cNvSpPr txBox="1">
            <a:spLocks noChangeArrowheads="1"/>
          </p:cNvSpPr>
          <p:nvPr/>
        </p:nvSpPr>
        <p:spPr bwMode="auto">
          <a:xfrm>
            <a:off x="2271713" y="1143000"/>
            <a:ext cx="62420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6600" b="1">
                <a:solidFill>
                  <a:srgbClr val="002060"/>
                </a:solidFill>
              </a:rPr>
              <a:t>主我敬拜 </a:t>
            </a:r>
            <a:endParaRPr lang="en-US" altLang="zh-CN" sz="6600" b="1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6600" b="1">
                <a:solidFill>
                  <a:srgbClr val="002060"/>
                </a:solidFill>
              </a:rPr>
              <a:t>主我敬拜你 </a:t>
            </a:r>
            <a:r>
              <a:rPr lang="en-US" altLang="zh-CN" sz="6600" b="1">
                <a:solidFill>
                  <a:srgbClr val="002060"/>
                </a:solidFill>
              </a:rPr>
              <a:t>(2X)</a:t>
            </a:r>
            <a:endParaRPr lang="en-US" altLang="en-US" sz="66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47625"/>
            <a:ext cx="9167813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Title 1"/>
          <p:cNvSpPr>
            <a:spLocks noGrp="1"/>
          </p:cNvSpPr>
          <p:nvPr>
            <p:ph type="title"/>
          </p:nvPr>
        </p:nvSpPr>
        <p:spPr>
          <a:xfrm>
            <a:off x="695325" y="914400"/>
            <a:ext cx="7772400" cy="3124200"/>
          </a:xfrm>
        </p:spPr>
        <p:txBody>
          <a:bodyPr/>
          <a:lstStyle/>
          <a:p>
            <a:r>
              <a:rPr lang="en-US" altLang="en-US" sz="5400" smtClean="0">
                <a:solidFill>
                  <a:schemeClr val="bg1"/>
                </a:solidFill>
              </a:rPr>
              <a:t>Into Your hands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I commit again With all I am, for You, Lord</a:t>
            </a:r>
            <a:endParaRPr lang="en-US" altLang="en-US" sz="7200" smtClean="0">
              <a:solidFill>
                <a:schemeClr val="bg1"/>
              </a:solidFill>
            </a:endParaRPr>
          </a:p>
        </p:txBody>
      </p:sp>
      <p:sp>
        <p:nvSpPr>
          <p:cNvPr id="37892" name="TextBox 2"/>
          <p:cNvSpPr txBox="1">
            <a:spLocks noChangeArrowheads="1"/>
          </p:cNvSpPr>
          <p:nvPr/>
        </p:nvSpPr>
        <p:spPr bwMode="auto">
          <a:xfrm>
            <a:off x="2133600" y="4229100"/>
            <a:ext cx="54181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我將生命 交在你手中</a:t>
            </a:r>
            <a:endParaRPr lang="en-US" altLang="zh-TW" sz="4400" b="1">
              <a:solidFill>
                <a:srgbClr val="76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 獻上一切 給你 主</a:t>
            </a:r>
            <a:endParaRPr lang="en-US" altLang="en-US" sz="4400" b="1">
              <a:solidFill>
                <a:srgbClr val="7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25"/>
            <a:ext cx="9144000" cy="698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Title 1"/>
          <p:cNvSpPr>
            <a:spLocks noGrp="1"/>
          </p:cNvSpPr>
          <p:nvPr>
            <p:ph type="title"/>
          </p:nvPr>
        </p:nvSpPr>
        <p:spPr>
          <a:xfrm>
            <a:off x="695325" y="914400"/>
            <a:ext cx="7772400" cy="3124200"/>
          </a:xfrm>
        </p:spPr>
        <p:txBody>
          <a:bodyPr/>
          <a:lstStyle/>
          <a:p>
            <a:r>
              <a:rPr lang="en-US" altLang="en-US" sz="5400" smtClean="0">
                <a:solidFill>
                  <a:schemeClr val="bg1"/>
                </a:solidFill>
              </a:rPr>
              <a:t>You hold my world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In the palm of Your hand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And I am Yours forever</a:t>
            </a:r>
            <a:endParaRPr lang="en-US" altLang="en-US" sz="7200" smtClean="0">
              <a:solidFill>
                <a:schemeClr val="bg1"/>
              </a:solidFill>
            </a:endParaRPr>
          </a:p>
        </p:txBody>
      </p:sp>
      <p:sp>
        <p:nvSpPr>
          <p:cNvPr id="38916" name="TextBox 2"/>
          <p:cNvSpPr txBox="1">
            <a:spLocks noChangeArrowheads="1"/>
          </p:cNvSpPr>
          <p:nvPr/>
        </p:nvSpPr>
        <p:spPr bwMode="auto">
          <a:xfrm>
            <a:off x="2133600" y="4229100"/>
            <a:ext cx="55594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我的世界 全在你手裡 </a:t>
            </a:r>
            <a:endParaRPr lang="en-US" altLang="zh-TW" sz="4400" b="1">
              <a:solidFill>
                <a:srgbClr val="76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我屬於你 到永遠</a:t>
            </a:r>
            <a:endParaRPr lang="en-US" altLang="en-US" sz="4400" b="1">
              <a:solidFill>
                <a:srgbClr val="7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itle 1"/>
          <p:cNvSpPr>
            <a:spLocks noGrp="1"/>
          </p:cNvSpPr>
          <p:nvPr>
            <p:ph type="title"/>
          </p:nvPr>
        </p:nvSpPr>
        <p:spPr>
          <a:xfrm>
            <a:off x="695325" y="914400"/>
            <a:ext cx="7839075" cy="3124200"/>
          </a:xfrm>
        </p:spPr>
        <p:txBody>
          <a:bodyPr/>
          <a:lstStyle/>
          <a:p>
            <a:r>
              <a:rPr lang="en-US" altLang="en-US" sz="6000" smtClean="0">
                <a:solidFill>
                  <a:schemeClr val="bg1"/>
                </a:solidFill>
              </a:rPr>
              <a:t>Jesus I believe in You</a:t>
            </a:r>
            <a:br>
              <a:rPr lang="en-US" altLang="en-US" sz="6000" smtClean="0">
                <a:solidFill>
                  <a:schemeClr val="bg1"/>
                </a:solidFill>
              </a:rPr>
            </a:br>
            <a:r>
              <a:rPr lang="en-US" altLang="en-US" sz="6000" smtClean="0">
                <a:solidFill>
                  <a:schemeClr val="bg1"/>
                </a:solidFill>
              </a:rPr>
              <a:t>Jesus I belong to You</a:t>
            </a:r>
          </a:p>
        </p:txBody>
      </p:sp>
      <p:sp>
        <p:nvSpPr>
          <p:cNvPr id="39940" name="TextBox 2"/>
          <p:cNvSpPr txBox="1">
            <a:spLocks noChangeArrowheads="1"/>
          </p:cNvSpPr>
          <p:nvPr/>
        </p:nvSpPr>
        <p:spPr bwMode="auto">
          <a:xfrm>
            <a:off x="2414588" y="4008438"/>
            <a:ext cx="428783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耶穌我心相信你 </a:t>
            </a:r>
            <a:endParaRPr lang="en-US" altLang="zh-TW" sz="4400" b="1">
              <a:solidFill>
                <a:srgbClr val="76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耶穌我心屬於你</a:t>
            </a:r>
            <a:endParaRPr lang="en-US" altLang="en-US" sz="4400" b="1">
              <a:solidFill>
                <a:srgbClr val="76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458200" cy="3124200"/>
          </a:xfrm>
        </p:spPr>
        <p:txBody>
          <a:bodyPr/>
          <a:lstStyle/>
          <a:p>
            <a:r>
              <a:rPr lang="en-US" altLang="en-US" sz="5400" smtClean="0">
                <a:solidFill>
                  <a:schemeClr val="bg1"/>
                </a:solidFill>
              </a:rPr>
              <a:t>You're the reason that I live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The reason that I sing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With all I am</a:t>
            </a:r>
          </a:p>
        </p:txBody>
      </p:sp>
      <p:sp>
        <p:nvSpPr>
          <p:cNvPr id="40964" name="TextBox 2"/>
          <p:cNvSpPr txBox="1">
            <a:spLocks noChangeArrowheads="1"/>
          </p:cNvSpPr>
          <p:nvPr/>
        </p:nvSpPr>
        <p:spPr bwMode="auto">
          <a:xfrm>
            <a:off x="2667000" y="3890963"/>
            <a:ext cx="442753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活著 全都為了你 </a:t>
            </a:r>
            <a:endParaRPr lang="en-US" altLang="zh-TW" sz="4400" b="1">
              <a:solidFill>
                <a:srgbClr val="76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歌唱也為了你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全然為你</a:t>
            </a:r>
            <a:r>
              <a:rPr lang="en-US" altLang="zh-TW" sz="4400" b="1">
                <a:solidFill>
                  <a:srgbClr val="760000"/>
                </a:solidFill>
              </a:rPr>
              <a:t>...</a:t>
            </a:r>
            <a:endParaRPr lang="en-US" altLang="en-US" sz="4400" b="1">
              <a:solidFill>
                <a:srgbClr val="76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9525"/>
            <a:ext cx="92202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itle 1"/>
          <p:cNvSpPr>
            <a:spLocks noGrp="1"/>
          </p:cNvSpPr>
          <p:nvPr>
            <p:ph type="title"/>
          </p:nvPr>
        </p:nvSpPr>
        <p:spPr>
          <a:xfrm>
            <a:off x="695325" y="762000"/>
            <a:ext cx="7772400" cy="3124200"/>
          </a:xfrm>
        </p:spPr>
        <p:txBody>
          <a:bodyPr/>
          <a:lstStyle/>
          <a:p>
            <a:r>
              <a:rPr lang="en-US" altLang="en-US" sz="5400" smtClean="0">
                <a:solidFill>
                  <a:schemeClr val="bg1"/>
                </a:solidFill>
              </a:rPr>
              <a:t>I'll walk with You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Wherever You go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Through tears and joy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I'll trust in You</a:t>
            </a:r>
          </a:p>
        </p:txBody>
      </p:sp>
      <p:sp>
        <p:nvSpPr>
          <p:cNvPr id="41988" name="TextBox 2"/>
          <p:cNvSpPr txBox="1">
            <a:spLocks noChangeArrowheads="1"/>
          </p:cNvSpPr>
          <p:nvPr/>
        </p:nvSpPr>
        <p:spPr bwMode="auto">
          <a:xfrm>
            <a:off x="2133600" y="4229100"/>
            <a:ext cx="55594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與你同行 到天涯海角 </a:t>
            </a:r>
            <a:endParaRPr lang="en-US" altLang="zh-TW" sz="4400" b="1">
              <a:solidFill>
                <a:srgbClr val="76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無論悲喜 我信靠你</a:t>
            </a:r>
            <a:endParaRPr lang="en-US" altLang="en-US" sz="4400" b="1">
              <a:solidFill>
                <a:srgbClr val="76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47625"/>
            <a:ext cx="92202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itle 1"/>
          <p:cNvSpPr>
            <a:spLocks noGrp="1"/>
          </p:cNvSpPr>
          <p:nvPr>
            <p:ph type="title"/>
          </p:nvPr>
        </p:nvSpPr>
        <p:spPr>
          <a:xfrm>
            <a:off x="695325" y="914400"/>
            <a:ext cx="7772400" cy="3124200"/>
          </a:xfrm>
        </p:spPr>
        <p:txBody>
          <a:bodyPr/>
          <a:lstStyle/>
          <a:p>
            <a:r>
              <a:rPr lang="en-US" altLang="en-US" sz="5400" smtClean="0">
                <a:solidFill>
                  <a:schemeClr val="bg1"/>
                </a:solidFill>
              </a:rPr>
              <a:t>And I will live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In all of Your ways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And Your promises, forever</a:t>
            </a:r>
          </a:p>
        </p:txBody>
      </p:sp>
      <p:sp>
        <p:nvSpPr>
          <p:cNvPr id="43012" name="TextBox 2"/>
          <p:cNvSpPr txBox="1">
            <a:spLocks noChangeArrowheads="1"/>
          </p:cNvSpPr>
          <p:nvPr/>
        </p:nvSpPr>
        <p:spPr bwMode="auto">
          <a:xfrm>
            <a:off x="2133600" y="4229100"/>
            <a:ext cx="57007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主 我願意 活出你旨意 </a:t>
            </a:r>
            <a:endParaRPr lang="en-US" altLang="zh-TW" sz="4400" b="1">
              <a:solidFill>
                <a:srgbClr val="76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活出你應許 到永遠</a:t>
            </a:r>
            <a:endParaRPr lang="en-US" altLang="en-US" sz="4400" b="1">
              <a:solidFill>
                <a:srgbClr val="76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itle 1"/>
          <p:cNvSpPr>
            <a:spLocks noGrp="1"/>
          </p:cNvSpPr>
          <p:nvPr>
            <p:ph type="title"/>
          </p:nvPr>
        </p:nvSpPr>
        <p:spPr>
          <a:xfrm>
            <a:off x="695325" y="914400"/>
            <a:ext cx="7839075" cy="3124200"/>
          </a:xfrm>
        </p:spPr>
        <p:txBody>
          <a:bodyPr/>
          <a:lstStyle/>
          <a:p>
            <a:r>
              <a:rPr lang="en-US" altLang="en-US" sz="6000" smtClean="0">
                <a:solidFill>
                  <a:schemeClr val="bg1"/>
                </a:solidFill>
              </a:rPr>
              <a:t>Jesus I believe in You</a:t>
            </a:r>
            <a:br>
              <a:rPr lang="en-US" altLang="en-US" sz="6000" smtClean="0">
                <a:solidFill>
                  <a:schemeClr val="bg1"/>
                </a:solidFill>
              </a:rPr>
            </a:br>
            <a:r>
              <a:rPr lang="en-US" altLang="en-US" sz="6000" smtClean="0">
                <a:solidFill>
                  <a:schemeClr val="bg1"/>
                </a:solidFill>
              </a:rPr>
              <a:t>Jesus I belong to You</a:t>
            </a:r>
          </a:p>
        </p:txBody>
      </p:sp>
      <p:sp>
        <p:nvSpPr>
          <p:cNvPr id="44036" name="TextBox 2"/>
          <p:cNvSpPr txBox="1">
            <a:spLocks noChangeArrowheads="1"/>
          </p:cNvSpPr>
          <p:nvPr/>
        </p:nvSpPr>
        <p:spPr bwMode="auto">
          <a:xfrm>
            <a:off x="2414588" y="4008438"/>
            <a:ext cx="428783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耶穌我心相信你 </a:t>
            </a:r>
            <a:endParaRPr lang="en-US" altLang="zh-TW" sz="4400" b="1">
              <a:solidFill>
                <a:srgbClr val="76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耶穌我心屬於你</a:t>
            </a:r>
            <a:endParaRPr lang="en-US" altLang="en-US" sz="4400" b="1">
              <a:solidFill>
                <a:srgbClr val="76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6" descr="P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458200" cy="3124200"/>
          </a:xfrm>
        </p:spPr>
        <p:txBody>
          <a:bodyPr/>
          <a:lstStyle/>
          <a:p>
            <a:r>
              <a:rPr lang="en-US" altLang="en-US" sz="5400" smtClean="0">
                <a:solidFill>
                  <a:schemeClr val="bg1"/>
                </a:solidFill>
              </a:rPr>
              <a:t>You're the reason that I live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The reason that I sing</a:t>
            </a:r>
            <a:br>
              <a:rPr lang="en-US" altLang="en-US" sz="5400" smtClean="0">
                <a:solidFill>
                  <a:schemeClr val="bg1"/>
                </a:solidFill>
              </a:rPr>
            </a:br>
            <a:r>
              <a:rPr lang="en-US" altLang="en-US" sz="5400" smtClean="0">
                <a:solidFill>
                  <a:schemeClr val="bg1"/>
                </a:solidFill>
              </a:rPr>
              <a:t>With all I am</a:t>
            </a:r>
          </a:p>
        </p:txBody>
      </p:sp>
      <p:sp>
        <p:nvSpPr>
          <p:cNvPr id="45060" name="TextBox 2"/>
          <p:cNvSpPr txBox="1">
            <a:spLocks noChangeArrowheads="1"/>
          </p:cNvSpPr>
          <p:nvPr/>
        </p:nvSpPr>
        <p:spPr bwMode="auto">
          <a:xfrm>
            <a:off x="2667000" y="3890963"/>
            <a:ext cx="442753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活著 全都為了你 </a:t>
            </a:r>
            <a:endParaRPr lang="en-US" altLang="zh-TW" sz="4400" b="1">
              <a:solidFill>
                <a:srgbClr val="76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歌唱也為了你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760000"/>
                </a:solidFill>
              </a:rPr>
              <a:t>全然為你</a:t>
            </a:r>
            <a:r>
              <a:rPr lang="en-US" altLang="zh-TW" sz="4400" b="1">
                <a:solidFill>
                  <a:srgbClr val="760000"/>
                </a:solidFill>
              </a:rPr>
              <a:t>...</a:t>
            </a:r>
            <a:endParaRPr lang="en-US" altLang="en-US" sz="4400" b="1">
              <a:solidFill>
                <a:srgbClr val="76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2847</TotalTime>
  <Words>308</Words>
  <Application>Microsoft Office PowerPoint</Application>
  <PresentationFormat>On-screen Show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Times New Roman</vt:lpstr>
      <vt:lpstr>新細明體</vt:lpstr>
      <vt:lpstr>Arial</vt:lpstr>
      <vt:lpstr>Calibri</vt:lpstr>
      <vt:lpstr>宋体</vt:lpstr>
      <vt:lpstr>Office Theme</vt:lpstr>
      <vt:lpstr>With All I Am  全然为妳</vt:lpstr>
      <vt:lpstr>Into Your hands I commit again With all I am, for You, Lord</vt:lpstr>
      <vt:lpstr>You hold my world In the palm of Your hand And I am Yours forever</vt:lpstr>
      <vt:lpstr>Jesus I believe in You Jesus I belong to You</vt:lpstr>
      <vt:lpstr>You're the reason that I live The reason that I sing With all I am</vt:lpstr>
      <vt:lpstr>I'll walk with You Wherever You go Through tears and joy I'll trust in You</vt:lpstr>
      <vt:lpstr>And I will live In all of Your ways And Your promises, forever</vt:lpstr>
      <vt:lpstr>Jesus I believe in You Jesus I belong to You</vt:lpstr>
      <vt:lpstr>You're the reason that I live The reason that I sing With all I am</vt:lpstr>
      <vt:lpstr>Into Your hands I commit again With all I am, for You, Lord</vt:lpstr>
      <vt:lpstr>You hold my world In the palm of Your hand And I am Yours forever</vt:lpstr>
      <vt:lpstr>Jesus I believe in You Jesus I belong to You</vt:lpstr>
      <vt:lpstr>You're the reason that I live The reason that I sing </vt:lpstr>
      <vt:lpstr>Jesus I believe in You Jesus I belong to You</vt:lpstr>
      <vt:lpstr>You're the reason that I live The reason that I sing With all I am</vt:lpstr>
      <vt:lpstr>I will worship I will worship You (2X)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wangps</cp:lastModifiedBy>
  <cp:revision>322</cp:revision>
  <dcterms:created xsi:type="dcterms:W3CDTF">1999-09-19T02:56:02Z</dcterms:created>
  <dcterms:modified xsi:type="dcterms:W3CDTF">2023-06-03T17:03:42Z</dcterms:modified>
</cp:coreProperties>
</file>